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BCD9"/>
    <a:srgbClr val="5A633C"/>
    <a:srgbClr val="B09282"/>
    <a:srgbClr val="846659"/>
    <a:srgbClr val="52D0F8"/>
    <a:srgbClr val="CEF2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0731A4-0A59-49CD-ACB0-0EF019C987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AB2547-8127-460F-B7B1-1F460B6A9E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BC97AC-809E-465D-A247-5CBD074D8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218EFE-BB0C-42E1-9431-42A47AD9F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0EBE27-8E1C-4AE0-8874-091370482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0155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98E765-F5C3-4F40-AFA0-1543AD52F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55581EC-137B-492A-9805-6D6516380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F5B789-4535-44A7-9162-81465DA00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E304F3-2A74-49F7-B079-216F8D67F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5C19A3-9E22-45A8-96F0-FFF112A9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2390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F74D49D-6C7D-421C-967F-AF66858D80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41FDC5D-BEB1-4DE4-9DCB-279E2D5C2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03DFF07-A1ED-4429-832E-F7BCCA51A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88DD59-079C-4F06-B3E1-3AC748B4A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FE6584-9C90-421F-A264-02443FF06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097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F73B96-68E9-4DAB-9CA7-CE42FA752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7C652E-8F31-4270-9C89-ECCAF3AAC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A35DE7-0582-4CC9-AC15-271D87038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5F0341-C9FB-4355-98B4-F3A6B38B5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C380BA-3D8B-44DC-BD9D-F093DB81B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9074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1AD67F-4124-48B4-8BAC-C53193212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0B74DE-2B0A-4560-947C-2775788BE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CDD55F-8743-4C17-B714-B1906FB44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77E258-BE9E-49A8-B180-AF622004D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18C39A-AB87-4CD3-9566-0F4504E6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9079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C5CBBC-2219-4B39-A0C2-A6CCFADBB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38EA5E-40F0-47B5-B6EA-F1A0056732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8FB8940-17A1-41E4-A09F-76CB63D85D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7B9642B-41DF-4BE2-808C-7F347AAD0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A745098-EE71-4524-B50A-9D2321063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2A65F56-0F65-4A5B-83BA-0166EB53C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1348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72659C-06FB-47DC-8D2D-2E87E3473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6B191C-8326-4CBD-B16C-B37EF9C42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AB5F82-17A5-4ED2-BE8A-EB8D5AC195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5C7BDDB-32E6-48C4-9166-67EBBA2CF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E9F30E5-916F-4CC3-949B-FEB2C555C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782F5B7-785D-4C6D-9ACA-268C08D26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49BBDE8-CF10-4F88-9D39-6BFB5E7D2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924FBE2-CD4A-4528-A240-7067A4D2F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0408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A37329-29BC-476F-A79C-3AABBC1DE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14CFA89-B7BB-4BA0-91D3-AAA56C541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0FFB708-BD55-4032-9D9B-A1B6922C9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1F7ACB5-6A06-449E-8E99-73085402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776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7CF3048-C4AC-424F-B30F-11C8A6FF5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9FA7181-5D11-447D-884F-DC60660F7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7DF8418-D601-433E-9DB7-25C03652B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816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B30DD0-E1DC-4F37-AB97-632D7014D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F3DA64-AA63-4A43-929E-0644B719A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FE70C5-ADF0-4BDF-9B37-C867A8288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30C4D3-B38D-4590-AEB5-0733FC582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B975270-D90C-4590-87D1-E4D45CB12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BB74B1D-DFDA-439C-84D3-910AFAE1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9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F03989-7DFA-4ACA-B676-AA060D26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C92E9AC-B886-4314-8258-7099BB5E62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9E13F33-D56F-4009-9FBD-F765FA1CBE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82363B0-B58F-4DDA-9E0B-7DEDC3E9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2178361-8BA9-48CD-998C-0BB06D495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CE6DF9D-0491-4753-ACF1-AD9410D7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180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209F1F4-2DAB-4ACA-98C4-7FBCBB5C0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33D0B75-0612-4AE9-A8B7-FFC1D5621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E8573E-12CA-426B-9152-A2B2712E0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D23C0-1184-45EA-83DC-5C0919D75365}" type="datetimeFigureOut">
              <a:rPr lang="de-DE" smtClean="0"/>
              <a:t>06.05.2020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3E18F3-10A8-4DAC-A875-104AA5C953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4D245F-4593-4A7E-A540-DEAE2E88C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8D89-65ED-4A8E-B5CD-A63B00F009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240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about.chartipedia.com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pen/?&amp;editable=true=https%3A%2F%2Fcodepen.io%2Felectricgarden%2Fembed%2FoNNjbqZ%3Fheight%3D603%26theme-id%3Ddefault%26slug-hash%3DoNNjbqZ%26default-tab%3Dresult%26animations%3Drun%26editable%3D%26embed-version%3D2%26preview%3Dtrue%26user%3Delectricgarden%26name%3Dcp_embed_1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0-05-06_00h28_16">
            <a:hlinkClick r:id="" action="ppaction://media"/>
            <a:extLst>
              <a:ext uri="{FF2B5EF4-FFF2-40B4-BE49-F238E27FC236}">
                <a16:creationId xmlns:a16="http://schemas.microsoft.com/office/drawing/2014/main" id="{3140EFEC-BB44-4044-9520-35ACAE76A8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000" y="0"/>
            <a:ext cx="11938000" cy="54991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9D8D61A-A383-4004-985B-277114166DD9}"/>
              </a:ext>
            </a:extLst>
          </p:cNvPr>
          <p:cNvSpPr/>
          <p:nvPr/>
        </p:nvSpPr>
        <p:spPr>
          <a:xfrm>
            <a:off x="127000" y="6241534"/>
            <a:ext cx="31263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5"/>
              </a:rPr>
              <a:t>https://about.chartipedia.com/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8985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1F23445C-C13F-4FE3-AB62-220CD1C1A2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961" b="45826"/>
          <a:stretch/>
        </p:blipFill>
        <p:spPr>
          <a:xfrm>
            <a:off x="0" y="493880"/>
            <a:ext cx="2705027" cy="2357270"/>
          </a:xfr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8DB43C5-1901-4F2C-AF73-CD643ED318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76879" r="54416" b="8270"/>
          <a:stretch/>
        </p:blipFill>
        <p:spPr>
          <a:xfrm>
            <a:off x="3206965" y="352071"/>
            <a:ext cx="5557520" cy="816669"/>
          </a:xfrm>
          <a:prstGeom prst="rect">
            <a:avLst/>
          </a:prstGeom>
        </p:spPr>
      </p:pic>
      <p:pic>
        <p:nvPicPr>
          <p:cNvPr id="10" name="Grafik 9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E162A2C-406D-447F-9929-9DA6F23450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7" r="68874" b="72171"/>
          <a:stretch/>
        </p:blipFill>
        <p:spPr>
          <a:xfrm>
            <a:off x="3280698" y="1444598"/>
            <a:ext cx="3794906" cy="11306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ACCD3BC-FACA-4761-838A-63C882EABA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136" r="23291"/>
          <a:stretch/>
        </p:blipFill>
        <p:spPr>
          <a:xfrm>
            <a:off x="501938" y="2851150"/>
            <a:ext cx="9352426" cy="400685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C236CB9-1A1F-419B-B514-FE1FB5541A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70046" r="81768" b="23408"/>
          <a:stretch/>
        </p:blipFill>
        <p:spPr>
          <a:xfrm>
            <a:off x="3521826" y="988759"/>
            <a:ext cx="2222770" cy="35996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E1D28FF-7304-4EBC-BE1F-CDF86D70DE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52407" r="77812" b="35492"/>
          <a:stretch/>
        </p:blipFill>
        <p:spPr>
          <a:xfrm>
            <a:off x="3280698" y="2510097"/>
            <a:ext cx="2705027" cy="66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93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1F23445C-C13F-4FE3-AB62-220CD1C1A2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961" b="45826"/>
          <a:stretch/>
        </p:blipFill>
        <p:spPr>
          <a:xfrm>
            <a:off x="0" y="493880"/>
            <a:ext cx="2705027" cy="2357270"/>
          </a:xfr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8DB43C5-1901-4F2C-AF73-CD643ED318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76879" r="54416" b="8270"/>
          <a:stretch/>
        </p:blipFill>
        <p:spPr>
          <a:xfrm>
            <a:off x="3206965" y="352071"/>
            <a:ext cx="5557520" cy="816669"/>
          </a:xfrm>
          <a:prstGeom prst="rect">
            <a:avLst/>
          </a:prstGeom>
        </p:spPr>
      </p:pic>
      <p:pic>
        <p:nvPicPr>
          <p:cNvPr id="10" name="Grafik 9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E162A2C-406D-447F-9929-9DA6F23450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7" r="68874" b="72171"/>
          <a:stretch/>
        </p:blipFill>
        <p:spPr>
          <a:xfrm>
            <a:off x="3280698" y="1444598"/>
            <a:ext cx="3794906" cy="11306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ACCD3BC-FACA-4761-838A-63C882EABA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136" r="23291"/>
          <a:stretch/>
        </p:blipFill>
        <p:spPr>
          <a:xfrm>
            <a:off x="501938" y="2851150"/>
            <a:ext cx="9352426" cy="400685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C236CB9-1A1F-419B-B514-FE1FB5541A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70046" r="81768" b="23408"/>
          <a:stretch/>
        </p:blipFill>
        <p:spPr>
          <a:xfrm>
            <a:off x="3521826" y="988759"/>
            <a:ext cx="2222770" cy="35996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E1D28FF-7304-4EBC-BE1F-CDF86D70DE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52407" r="77812" b="35492"/>
          <a:stretch/>
        </p:blipFill>
        <p:spPr>
          <a:xfrm>
            <a:off x="3280698" y="2510097"/>
            <a:ext cx="2705027" cy="66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872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85AD579A-4FD9-4298-842B-AE7CD9C9E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B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4000" dirty="0"/>
          </a:p>
        </p:txBody>
      </p:sp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24382359-2BFF-435C-844A-CCAE95E58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938" y="0"/>
            <a:ext cx="4856062" cy="6477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90FE58E7-7BB0-4D7B-8A9E-5C2E0BB20ECB}"/>
              </a:ext>
            </a:extLst>
          </p:cNvPr>
          <p:cNvSpPr/>
          <p:nvPr/>
        </p:nvSpPr>
        <p:spPr>
          <a:xfrm>
            <a:off x="251200" y="2321004"/>
            <a:ext cx="341676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dirty="0">
                <a:solidFill>
                  <a:schemeClr val="bg1">
                    <a:lumMod val="95000"/>
                  </a:schemeClr>
                </a:solidFill>
              </a:rPr>
              <a:t>Welcome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2A28791-0270-467A-B72D-7D2F0BD35EC6}"/>
              </a:ext>
            </a:extLst>
          </p:cNvPr>
          <p:cNvSpPr/>
          <p:nvPr/>
        </p:nvSpPr>
        <p:spPr>
          <a:xfrm>
            <a:off x="251200" y="4213840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3"/>
              </a:rPr>
              <a:t>https://codepen.io/pen/?&amp;editable=true=https%3A%2F%2Fcodepen.io%2Felectricgarden%2Fembed%2FoNNjbqZ%3Fheight%3D603%26theme-id%3Ddefault%26slug-hash%3DoNNjbqZ%26default-tab%3Dresult%26animations%3Drun%26editable%3D%26embed-version%3D2%26preview%3Dtrue%26user%3Delectricgarden%26name%3Dcp_embed_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4910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85AD579A-4FD9-4298-842B-AE7CD9C9EBBA}"/>
              </a:ext>
            </a:extLst>
          </p:cNvPr>
          <p:cNvSpPr/>
          <p:nvPr/>
        </p:nvSpPr>
        <p:spPr>
          <a:xfrm>
            <a:off x="800672" y="-12548"/>
            <a:ext cx="3134110" cy="33272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C3D72E4-BA51-412E-8E7B-5703B00C1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938" y="-101600"/>
            <a:ext cx="4856062" cy="6477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Gleichschenkliges Dreieck 1">
            <a:extLst>
              <a:ext uri="{FF2B5EF4-FFF2-40B4-BE49-F238E27FC236}">
                <a16:creationId xmlns:a16="http://schemas.microsoft.com/office/drawing/2014/main" id="{627E5BAD-505E-4339-AAFB-7591402BECED}"/>
              </a:ext>
            </a:extLst>
          </p:cNvPr>
          <p:cNvSpPr/>
          <p:nvPr/>
        </p:nvSpPr>
        <p:spPr>
          <a:xfrm rot="10800000">
            <a:off x="800672" y="3314700"/>
            <a:ext cx="3108452" cy="1866900"/>
          </a:xfrm>
          <a:prstGeom prst="triangle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8897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</Words>
  <Application>Microsoft Office PowerPoint</Application>
  <PresentationFormat>Breitbild</PresentationFormat>
  <Paragraphs>3</Paragraphs>
  <Slides>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Gerald Willig</dc:creator>
  <cp:lastModifiedBy>Gerald Willig</cp:lastModifiedBy>
  <cp:revision>8</cp:revision>
  <dcterms:created xsi:type="dcterms:W3CDTF">2020-05-05T22:28:32Z</dcterms:created>
  <dcterms:modified xsi:type="dcterms:W3CDTF">2020-05-06T09:34:01Z</dcterms:modified>
</cp:coreProperties>
</file>

<file path=docProps/thumbnail.jpeg>
</file>